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gTeWUFwq3eVkXD6mA3X+YgPgyi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46ce553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346ce553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e5c899b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be5c899b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With end and variables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With end cla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use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Introducing 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comments</a:t>
            </a: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 in VBA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Defining v</a:t>
            </a: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ariables in VBA</a:t>
            </a: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INTRODUCING COMMENTS IN VBA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introduce comments in VBA using the apostrophe: ‘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Everything in the same line of a comment will be ignored.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46ce5535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WITH END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1346ce5535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1346ce55356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block of code allows to perform several operations on a selection  previously made: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is: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 Selection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….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End With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g1346ce55356_0_0"/>
          <p:cNvSpPr txBox="1"/>
          <p:nvPr/>
        </p:nvSpPr>
        <p:spPr>
          <a:xfrm>
            <a:off x="3750875" y="2206125"/>
            <a:ext cx="41643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Sub withend_macro()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Range(Range("A1"), Range("A1").End(xlToRight)).Select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With Selection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    .Font.Name = "Arial"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    .Font.Bold = True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    .Font.Italic = True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    .Interior.ColorIndex = 10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    .HorizontalAlignment = xlCenter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   End With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End Sub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DEFINING 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VARIABLES IN VBA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define a variable in VBA, the syntax is: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Dim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variable_name 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type</a:t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where</a:t>
            </a:r>
            <a:r>
              <a:rPr b="1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type</a:t>
            </a: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can be any of: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String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Integer, long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Float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Boolean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Date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Array (m) (like in Python lists, which indexes start at 0)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e5c899bc9_0_2"/>
          <p:cNvSpPr txBox="1"/>
          <p:nvPr/>
        </p:nvSpPr>
        <p:spPr>
          <a:xfrm>
            <a:off x="925050" y="1028700"/>
            <a:ext cx="462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1" i="0" sz="17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be5c899bc9_0_2"/>
          <p:cNvSpPr txBox="1"/>
          <p:nvPr/>
        </p:nvSpPr>
        <p:spPr>
          <a:xfrm>
            <a:off x="925050" y="1611200"/>
            <a:ext cx="28134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Sub define_variables_macro()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' Declare a string Variable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Dim eid As String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' Give it a Value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eid = "EMP001"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Dim name As String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name = "Himanshu Aggarwal"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Dim age As String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age = "29"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be5c899bc9_0_2"/>
          <p:cNvSpPr txBox="1"/>
          <p:nvPr/>
        </p:nvSpPr>
        <p:spPr>
          <a:xfrm>
            <a:off x="4172275" y="853725"/>
            <a:ext cx="37059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Dim email As String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email = "Himanshu.Aggarwal@ironhack.com"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Dim dob As Date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dob = Format("4/22/1992", "Short Date")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' dob = Format("4/22/1992", "Long Date")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' dob = Format("4/22/1992", "yyyy/mm/dd")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Dim married As Boolean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married = False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Dim location As String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location = "Miami"</a:t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End Sub</a:t>
            </a:r>
            <a:endParaRPr b="1" i="0" sz="12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gbe5c899bc9_0_2"/>
          <p:cNvCxnSpPr/>
          <p:nvPr/>
        </p:nvCxnSpPr>
        <p:spPr>
          <a:xfrm>
            <a:off x="3788050" y="1288975"/>
            <a:ext cx="12300" cy="28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